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7" r:id="rId4"/>
    <p:sldId id="258" r:id="rId5"/>
    <p:sldId id="268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4"/>
    <p:restoredTop sz="94658"/>
  </p:normalViewPr>
  <p:slideViewPr>
    <p:cSldViewPr snapToGrid="0">
      <p:cViewPr varScale="1">
        <p:scale>
          <a:sx n="120" d="100"/>
          <a:sy n="120" d="100"/>
        </p:scale>
        <p:origin x="9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EB68-4EF9-0215-1D46-73F4BD9EB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AA382-9056-1286-CDDC-4EF23442B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E2A06-3CDA-84F1-E049-A7E8C1E00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7C9B2-3488-6A2F-CAB4-326C82AF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F7F2F-B3B5-9C31-1C57-EFDFE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3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DC93-B446-CAC8-F54F-B5B84C6AC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3D906-F813-6DE1-D7AB-DFE2FB0E0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928EA-0558-5A57-D919-CFE23D90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C9BB7-24E9-A83D-F689-25E4FE3E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5D0C7-7C92-C3DF-41A0-FFC7C3B1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5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657C-BE9F-87AE-9456-09FC9A9B0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C167D-A740-8571-D139-AA6BB33F7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A043B-ADF5-FF60-75E1-C72902CC6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4E452-8B48-9BCD-B7E6-2530D0BC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10CA6-799F-CD22-8838-96F79F15B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0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F3E4-5906-C623-39D5-081109AE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AE09-285F-BCC7-B801-522A2E78B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35AFB-46E9-E4E1-9ADA-1FC41F4D7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D786-7AA0-03BE-8ACC-B60E13CA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2E386-77A1-5885-EC1C-2356818C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2B490-2F53-FD72-D69D-2E8B366E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5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5744-9BCB-3BC3-FF91-0BB58E5A8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C597B-5C6C-3A00-C859-95F3C9443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BAA0B-4D74-FFF0-1808-A697001D1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101F2-CDFF-4365-354A-D6ED2DE77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A7DA12-E736-E1B4-BAAB-A789A21EF4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20A2DC-115B-B6F3-9604-2B68CC3B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C37BBC-17DB-3701-EEDD-A5449CB2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33F1D5-B832-92C8-301F-E84DA3D5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8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09722-1745-815B-23FF-B7F0CE9D2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3D9B5-87F5-BD93-3A9D-A8FAC8DD2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C3F6FA-2253-414F-A86C-004EAD901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A2E3CB-B19C-C229-2192-161E8984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35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90B6D-C902-E64D-183A-EDE99628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443349-B7B1-BD71-4D13-18FDF10E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AFE62-9F3B-C14F-D94F-EBAA313D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0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1831-F4B9-EAD9-796E-1B92AA622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AAF9-34DA-4968-E61C-3C28D517D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75990-9136-E685-36B4-00706E33E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4211B-4D3E-B856-A7F0-0E2C924C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19FDB-BDAB-BE87-3520-ED4E8226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D34B9-C60E-1125-3F4F-98595857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0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E49EB-719D-0244-0FD3-F401D65CB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753514-BFDF-1007-F054-C407A37FB3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51837-4EFB-476B-7389-E47416361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77CDF-EE4D-3014-25BB-B67CD9E4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DF8C4-BB38-4474-8AF4-EFF39177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AB951-F8AB-7569-9AD7-854068D1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0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BA319-EA58-C0D8-D35F-473F9966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8D025-D24F-A6EA-D038-E491875E3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78705-5744-13ED-4DD0-B3ECE0BF1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8F634-2D6D-F973-7EFB-7E6E54EE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7AABA-D5BA-4294-D332-77E08BD8D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5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F1CB43-1434-8586-ED63-83A63D6E3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CE4966-1E75-922E-C4C2-B41A0B270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13A6-0FD5-80BB-D132-2971DA07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67C60-D719-8189-FB87-69A3434C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4245D-06B8-C2F3-A155-0C7B8C37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6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D953E-4B77-8743-E10C-523848F1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EC463-02BC-0012-ADD4-86E23DA9E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9459B-1BA7-8620-CF67-16C86598F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088A29-A1F6-354F-B6E6-E0FF5D7E1C0F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2940F-C282-9325-A3CB-2D48BEC1E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CBBF2-93CF-8CEC-E24B-1C80A3808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111F1-6BFD-6642-B11E-6C58DAE20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1F943-91E9-F6F4-F546-CAA97F1F2E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72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5130A-285E-DAB6-DC41-AD48E66E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7FBB71-60F1-F31B-D900-CC4AFC2A51DA}"/>
              </a:ext>
            </a:extLst>
          </p:cNvPr>
          <p:cNvSpPr txBox="1"/>
          <p:nvPr/>
        </p:nvSpPr>
        <p:spPr>
          <a:xfrm>
            <a:off x="1029586" y="2859613"/>
            <a:ext cx="101328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Imitation Game</a:t>
            </a:r>
          </a:p>
          <a:p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Ephesians 5:22–33</a:t>
            </a:r>
            <a:endParaRPr lang="en-US" sz="3200" dirty="0">
              <a:solidFill>
                <a:schemeClr val="bg1"/>
              </a:solidFill>
              <a:latin typeface="Avenir Next Medium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81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9817A-9778-9244-98AD-3B7873D6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3966E-F21B-45FC-5EEC-AFE4AA764C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89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AFF121-25E4-A08D-41EF-29406BEC8FAB}"/>
              </a:ext>
            </a:extLst>
          </p:cNvPr>
          <p:cNvSpPr txBox="1"/>
          <p:nvPr/>
        </p:nvSpPr>
        <p:spPr>
          <a:xfrm>
            <a:off x="10308513" y="6487386"/>
            <a:ext cx="188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venir Next" panose="020B0503020202020204" pitchFamily="34" charset="0"/>
              </a:rPr>
              <a:t>© Warner Bros. Pictures</a:t>
            </a:r>
          </a:p>
        </p:txBody>
      </p:sp>
    </p:spTree>
    <p:extLst>
      <p:ext uri="{BB962C8B-B14F-4D97-AF65-F5344CB8AC3E}">
        <p14:creationId xmlns:p14="http://schemas.microsoft.com/office/powerpoint/2010/main" val="319764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FB289D-1558-AA07-EB9B-1AA26332B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C2AEB2-7BBD-693A-CFA6-BE1467A13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039EE-B016-846E-597C-60C6B5BB39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BC0635-4095-DD6E-335C-63F67EFEF4CF}"/>
              </a:ext>
            </a:extLst>
          </p:cNvPr>
          <p:cNvSpPr txBox="1"/>
          <p:nvPr/>
        </p:nvSpPr>
        <p:spPr>
          <a:xfrm>
            <a:off x="1029586" y="589859"/>
            <a:ext cx="101328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  <a:latin typeface="Avenir Next" panose="020B0503020202020204" pitchFamily="34" charset="0"/>
              </a:rPr>
              <a:t>This mystery is profound, but I am talking about Christ and the church.</a:t>
            </a:r>
          </a:p>
          <a:p>
            <a:r>
              <a:rPr lang="en-US" sz="2800" dirty="0">
                <a:solidFill>
                  <a:schemeClr val="bg1"/>
                </a:solidFill>
                <a:latin typeface="Avenir Next Medium" panose="020B0503020202020204" pitchFamily="34" charset="0"/>
              </a:rPr>
              <a:t>Ephesians 5:32</a:t>
            </a:r>
          </a:p>
        </p:txBody>
      </p:sp>
    </p:spTree>
    <p:extLst>
      <p:ext uri="{BB962C8B-B14F-4D97-AF65-F5344CB8AC3E}">
        <p14:creationId xmlns:p14="http://schemas.microsoft.com/office/powerpoint/2010/main" val="4242663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CA313D-7739-1FB8-77CB-B06DE48C7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D68F03-C115-6E3F-0B16-A507A4B47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F262A3-6F05-1AEC-41D5-1BC82CCC60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96801-C7A5-2C09-FCE7-5A3ADB3735B2}"/>
              </a:ext>
            </a:extLst>
          </p:cNvPr>
          <p:cNvSpPr txBox="1"/>
          <p:nvPr/>
        </p:nvSpPr>
        <p:spPr>
          <a:xfrm>
            <a:off x="1029586" y="589859"/>
            <a:ext cx="101328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Further resources</a:t>
            </a:r>
          </a:p>
          <a:p>
            <a:r>
              <a:rPr lang="en-US" sz="2800" i="1" dirty="0">
                <a:solidFill>
                  <a:schemeClr val="bg1"/>
                </a:solidFill>
                <a:latin typeface="Avenir Next" panose="020B0503020202020204" pitchFamily="34" charset="0"/>
              </a:rPr>
              <a:t>The Seven Principles for Making Marriage Work </a:t>
            </a: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by John Gottman</a:t>
            </a:r>
          </a:p>
          <a:p>
            <a:r>
              <a:rPr lang="en-US" sz="2800" i="1" dirty="0">
                <a:solidFill>
                  <a:schemeClr val="bg1"/>
                </a:solidFill>
                <a:latin typeface="Avenir Next" panose="020B0503020202020204" pitchFamily="34" charset="0"/>
              </a:rPr>
              <a:t>Sacred Marriage </a:t>
            </a: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by Gary Thomas</a:t>
            </a:r>
          </a:p>
          <a:p>
            <a:r>
              <a:rPr lang="en-US" sz="2800" i="1" dirty="0">
                <a:solidFill>
                  <a:schemeClr val="bg1"/>
                </a:solidFill>
                <a:latin typeface="Avenir Next" panose="020B0503020202020204" pitchFamily="34" charset="0"/>
              </a:rPr>
              <a:t>God, Sex and Your Marriage </a:t>
            </a: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by Juli Slattery</a:t>
            </a:r>
          </a:p>
          <a:p>
            <a:r>
              <a:rPr lang="en-US" sz="2800" i="1" dirty="0">
                <a:solidFill>
                  <a:schemeClr val="bg1"/>
                </a:solidFill>
                <a:latin typeface="Avenir Next" panose="020B0503020202020204" pitchFamily="34" charset="0"/>
              </a:rPr>
              <a:t>The Gift of Sex </a:t>
            </a: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by Clifford and Joyce Penner</a:t>
            </a:r>
            <a:endParaRPr lang="en-US" dirty="0">
              <a:solidFill>
                <a:schemeClr val="bg1"/>
              </a:solidFill>
              <a:latin typeface="Avenir Next Medium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2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324924-13ED-4612-1DC3-FA6A0C8774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18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61</Words>
  <Application>Microsoft Macintosh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Avenir Next</vt:lpstr>
      <vt:lpstr>Avenir Next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Wetzel</dc:creator>
  <cp:lastModifiedBy>Katherine Wetzel</cp:lastModifiedBy>
  <cp:revision>6</cp:revision>
  <dcterms:created xsi:type="dcterms:W3CDTF">2026-06-23T13:40:44Z</dcterms:created>
  <dcterms:modified xsi:type="dcterms:W3CDTF">2026-07-07T15:19:44Z</dcterms:modified>
</cp:coreProperties>
</file>